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6344"/>
  </p:normalViewPr>
  <p:slideViewPr>
    <p:cSldViewPr snapToGrid="0" snapToObjects="1">
      <p:cViewPr varScale="1">
        <p:scale>
          <a:sx n="158" d="100"/>
          <a:sy n="158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2022. 12. 14.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yeon-Kim/ScalpAnalysi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11/30 </a:t>
            </a:r>
            <a:r>
              <a:rPr lang="ko-KR" altLang="en-US" dirty="0"/>
              <a:t>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10</a:t>
            </a:r>
            <a:r>
              <a:rPr lang="ko-KR" altLang="en-US" dirty="0"/>
              <a:t>배 코드 완성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https://github.com/Yuyeon-Kim/ScalpAnalysis/blob/main/augmentationBy6.py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https://github.com/Yuyeon-Kim/ScalpAnalysis/blob/main/augmentationBy10.py</a:t>
            </a:r>
            <a:endParaRPr lang="en-US" altLang="ko-KR" dirty="0"/>
          </a:p>
          <a:p>
            <a:r>
              <a:rPr lang="ko-KR" altLang="en-US" dirty="0"/>
              <a:t>진행한 것 우선 한글로 </a:t>
            </a:r>
            <a:r>
              <a:rPr lang="ko-KR" altLang="en-US" dirty="0" err="1"/>
              <a:t>작성중</a:t>
            </a:r>
            <a:r>
              <a:rPr lang="en-US" altLang="ko-KR" dirty="0"/>
              <a:t>,</a:t>
            </a:r>
            <a:r>
              <a:rPr lang="ko-KR" altLang="en-US" dirty="0"/>
              <a:t> 후에 번역할 것</a:t>
            </a:r>
            <a:r>
              <a:rPr lang="en-US" altLang="ko-KR" dirty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2B7FB-BFDB-175B-128F-29659871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3591A-65DC-1936-0804-0EF62A1E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민정님께</a:t>
            </a:r>
            <a:r>
              <a:rPr kumimoji="1" lang="ko-KR" altLang="en-US" dirty="0"/>
              <a:t> 현재 작성된 내용 받기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받음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진행 내용 영어로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3199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4E33-B29E-45E6-6343-456E2AC4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진생상황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86FED-BE5B-6EA7-28D8-38102983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 일 한글 작성 완료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링크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ore-KR" dirty="0">
                <a:hlinkClick r:id="rId2"/>
              </a:rPr>
              <a:t>https://github.com/Yuyeon-Kim/ScalpAnalysis</a:t>
            </a:r>
            <a:endParaRPr kumimoji="1" lang="en" altLang="ko-Kore-KR" dirty="0"/>
          </a:p>
          <a:p>
            <a:pPr lvl="1"/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형식에 맞게 영어로 초안 작성 완료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99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890DE-0F9A-4C46-3FB4-41E0E5D0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F46D-BF62-F6A3-6FAB-50F38A4A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 첨가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0%</a:t>
            </a:r>
            <a:r>
              <a:rPr kumimoji="1" lang="ko-KR" altLang="en-US" dirty="0"/>
              <a:t>로 설정한 이유 작성</a:t>
            </a:r>
            <a:endParaRPr kumimoji="1" lang="en-US" altLang="ko-KR" dirty="0"/>
          </a:p>
          <a:p>
            <a:r>
              <a:rPr kumimoji="1" lang="en-US" altLang="ko-KR" dirty="0"/>
              <a:t>PCA Augmentation </a:t>
            </a:r>
            <a:r>
              <a:rPr kumimoji="1" lang="ko-KR" altLang="en-US" dirty="0"/>
              <a:t>파라미터 분산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로 설정한 이유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109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20A12-210C-1253-9DCF-DC17BCAD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2/14</a:t>
            </a:r>
            <a:r>
              <a:rPr kumimoji="1" lang="ko-KR" altLang="en-US" dirty="0"/>
              <a:t> 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00734-C35C-5328-AC60-97733439C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전처리</a:t>
            </a:r>
            <a:r>
              <a:rPr kumimoji="1" lang="ko-KR" altLang="en-US" dirty="0"/>
              <a:t> 파라미터 이유 작성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붉은 색 첨가 파라미터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0%</a:t>
            </a:r>
            <a:r>
              <a:rPr kumimoji="1" lang="ko-KR" altLang="en-US" dirty="0"/>
              <a:t>로 설정한 이유</a:t>
            </a:r>
            <a:r>
              <a:rPr kumimoji="1" lang="en-US" altLang="ko-KR" dirty="0"/>
              <a:t>:</a:t>
            </a:r>
            <a:r>
              <a:rPr kumimoji="1" lang="ko-KR" altLang="en-US" dirty="0"/>
              <a:t> 눈으로 봤을 때 모든 종류의 테스트 이미지에서 붉은색이 잘 첨가된 것으로 보임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PCA Augmentation </a:t>
            </a:r>
            <a:r>
              <a:rPr kumimoji="1" lang="ko-KR" altLang="en-US" dirty="0"/>
              <a:t>파라미터 분산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로 설정한 이유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보다 높은 값</a:t>
            </a:r>
            <a:r>
              <a:rPr kumimoji="1" lang="en-US" altLang="ko-KR" dirty="0"/>
              <a:t>(0.5)</a:t>
            </a:r>
            <a:r>
              <a:rPr kumimoji="1" lang="ko-KR" altLang="en-US" dirty="0"/>
              <a:t>로 했을 때는 의도하지 않은 변화를 보인 픽셀들이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보다 낮은 값</a:t>
            </a:r>
            <a:r>
              <a:rPr kumimoji="1" lang="en-US" altLang="ko-KR" dirty="0"/>
              <a:t>(0.1)</a:t>
            </a:r>
            <a:r>
              <a:rPr kumimoji="1" lang="ko-KR" altLang="en-US" dirty="0"/>
              <a:t>로 했을 때는 픽셀 값의 변화가 </a:t>
            </a:r>
            <a:r>
              <a:rPr kumimoji="1" lang="en-US" altLang="ko-KR" dirty="0"/>
              <a:t>-1~1</a:t>
            </a:r>
            <a:r>
              <a:rPr kumimoji="1" lang="ko-KR" altLang="en-US" dirty="0"/>
              <a:t>로 작았다</a:t>
            </a:r>
            <a:r>
              <a:rPr kumimoji="1" lang="en-US" altLang="ko-KR" dirty="0"/>
              <a:t>.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0804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16223</TotalTime>
  <Words>2302</Words>
  <Application>Microsoft Macintosh PowerPoint</Application>
  <PresentationFormat>와이드스크린</PresentationFormat>
  <Paragraphs>314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  <vt:lpstr>11/30 피드백</vt:lpstr>
      <vt:lpstr>12/7 진생상황</vt:lpstr>
      <vt:lpstr>12/7 피드백</vt:lpstr>
      <vt:lpstr>12/14 진행상황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101</cp:revision>
  <dcterms:created xsi:type="dcterms:W3CDTF">2022-09-07T12:07:39Z</dcterms:created>
  <dcterms:modified xsi:type="dcterms:W3CDTF">2022-12-14T07:21:27Z</dcterms:modified>
</cp:coreProperties>
</file>